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8" r:id="rId4"/>
    <p:sldId id="267" r:id="rId5"/>
    <p:sldId id="266" r:id="rId6"/>
    <p:sldId id="273" r:id="rId7"/>
    <p:sldId id="274" r:id="rId8"/>
    <p:sldId id="260" r:id="rId9"/>
    <p:sldId id="261" r:id="rId10"/>
    <p:sldId id="262" r:id="rId11"/>
    <p:sldId id="259" r:id="rId12"/>
    <p:sldId id="263" r:id="rId13"/>
    <p:sldId id="264" r:id="rId14"/>
    <p:sldId id="265" r:id="rId15"/>
    <p:sldId id="270" r:id="rId16"/>
    <p:sldId id="268" r:id="rId17"/>
    <p:sldId id="271" r:id="rId18"/>
    <p:sldId id="269" r:id="rId19"/>
    <p:sldId id="272" r:id="rId20"/>
    <p:sldId id="276" r:id="rId21"/>
  </p:sldIdLst>
  <p:sldSz cx="9144000" cy="6858000" type="screen4x3"/>
  <p:notesSz cx="6858000" cy="9144000"/>
  <p:embeddedFontLst>
    <p:embeddedFont>
      <p:font typeface="SkazkaForSerge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820041"/>
    <a:srgbClr val="A42320"/>
    <a:srgbClr val="C42A26"/>
    <a:srgbClr val="8D1E1B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96752"/>
            <a:ext cx="653866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Взаимодействия детского сада с семьями  по формированию основ финансовой грамотности посредством экономических сказок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»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SkazkaForSerge" pitchFamily="18" charset="0"/>
              </a:rPr>
              <a:t>Кунавина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SkazkaForSerge" pitchFamily="18" charset="0"/>
              </a:rPr>
              <a:t> Л.Г. старший воспитатель МДОБУ №1 «Ромашка» г.Соль-Илецка»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89640" cy="16430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«История девочки с добрым сердцем»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8496944" cy="21488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Не имей ста рублей, а имей сто друзей!</a:t>
            </a: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Эту фразу в нашей жизни нужно знать для всех людей!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571744"/>
            <a:ext cx="858964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kazkaForSerge"/>
              <a:ea typeface="+mj-ea"/>
              <a:cs typeface="+mj-cs"/>
            </a:endParaRPr>
          </a:p>
        </p:txBody>
      </p:sp>
      <p:pic>
        <p:nvPicPr>
          <p:cNvPr id="5" name="Рисунок 4" descr="https://ds05.infourok.ru/uploads/ex/1381/000ac1e0-c695bb2e/hello_html_m40c715f4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429000"/>
            <a:ext cx="2857520" cy="295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720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092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«Глупый утёнок»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Глупого хитрый обманет всегда,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Сделает это он без труда.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Недаром в народе так говорится: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Всяк своим умом только кормится!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Рисунок 3" descr="C:\Users\Дом\Desktop\78f5f56b0da34a4d6041de8d2d4490e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1785950" cy="2957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8964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«Три брата»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Домик из камня беду отведёт,</a:t>
            </a: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 нём нам не страшен даже Дефолт!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Рисунок 3" descr="https://toplogos.ru/images/logo-euro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928934"/>
            <a:ext cx="2714644" cy="22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yt3.ggpht.com/a/AATXAJzoeo3IucvbBLLeqTw74ug1qFIG9VxXagRyssIqrA=s900-c-k-c0xffffffff-no-rj-m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571876"/>
            <a:ext cx="1928826" cy="21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ltt.ru/assets/images/rub-223x231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643314"/>
            <a:ext cx="1714512" cy="2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0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092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«Бабушкина пенсия»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Не кому не говори, где хранишь финансы.</a:t>
            </a:r>
          </a:p>
          <a:p>
            <a:pPr algn="ctr"/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Потом будешь слушать их протяжные романсы!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Рисунок 3" descr="https://dob.infomed39.ru/upload/resize_cache/iblock/cb2/350_233_2/9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643182"/>
            <a:ext cx="4286280" cy="329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35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«Доверчивый зайчик»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496944" cy="25488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Доверяй, но проверяй-</a:t>
            </a: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Запомнить нужно навсегда!</a:t>
            </a: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Свои деньги доверять чужим не нужно никогда!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1030" name="Picture 6" descr="https://i01.fotocdn.net/s117/7108ffbd1565713f/user_m/267581680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857496"/>
            <a:ext cx="3452802" cy="3452803"/>
          </a:xfrm>
          <a:prstGeom prst="rect">
            <a:avLst/>
          </a:prstGeom>
          <a:noFill/>
        </p:spPr>
      </p:pic>
      <p:pic>
        <p:nvPicPr>
          <p:cNvPr id="1032" name="Picture 8" descr="https://faberlic.com/images/belarus/Oplata%20kartoi/g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1643074" cy="202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20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«Мишин магазин»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4003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Хочешь свой магазин открыть?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Конечно товар у тебя должен быть.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Без товара магазину не быть,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Прибыль не будет он приносить!</a:t>
            </a:r>
          </a:p>
        </p:txBody>
      </p:sp>
      <p:pic>
        <p:nvPicPr>
          <p:cNvPr id="4" name="Рисунок 3" descr="https://img.freepik.com/free-vector/isolated-fresh-vegetable-stall_1308-23152.jpg?size=626&amp;ext=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714752"/>
            <a:ext cx="3214710" cy="24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m1da75b2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26" y="3857628"/>
            <a:ext cx="1285884" cy="222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«Лягушка и кредит»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Чтоб мечту осуществлять, 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Можно ссуду в банке взять.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Кредит будут предлагать-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Вам не стоит его брать.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Ведь кредит-это обман,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Опустеет ваш карман!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24578" name="Picture 2" descr="https://i.pinimg.com/originals/11/83/11/118311bfaa0b641cc276dda06f919f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488574" cy="259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«Семь гномов»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Чтобы тебе никого не обвинять,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Бюджет нужно правильно распределять.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И чтобы деньги свои тебе не терять,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Почаще их нужно пересчитать!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214686"/>
            <a:ext cx="6286512" cy="271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«Сказка про то, как копейка рубль бережёт»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Удача поможет во всём и везде,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Тебя никогда не оставит в беде!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Рисунок 3" descr="https://ds05.infourok.ru/uploads/ex/08ba/00100e49-95a3a9d7/hello_html_644cf543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9" y="3071810"/>
            <a:ext cx="3071834" cy="32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«Задачки в стихах»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Лучше чтоб тебе считать,</a:t>
            </a:r>
          </a:p>
          <a:p>
            <a:pPr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Задачки должен ты решать!</a:t>
            </a:r>
          </a:p>
          <a:p>
            <a:pPr algn="ctr">
              <a:buNone/>
            </a:pP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28674" name="Picture 2" descr="https://png.pngtree.com/png-clipart/20190905/ourlarge/pngtree-carrot-cartoon-png-image_17242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214686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2" descr="https://png.pngtree.com/png-clipart/20190905/ourlarge/pngtree-carrot-cartoon-png-image_17242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286124"/>
            <a:ext cx="1928826" cy="1928826"/>
          </a:xfrm>
          <a:prstGeom prst="rect">
            <a:avLst/>
          </a:prstGeom>
          <a:noFill/>
        </p:spPr>
      </p:pic>
      <p:pic>
        <p:nvPicPr>
          <p:cNvPr id="28676" name="Picture 4" descr="https://cdn.pixabay.com/photo/2013/07/13/12/20/add-159647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71942"/>
            <a:ext cx="785818" cy="784576"/>
          </a:xfrm>
          <a:prstGeom prst="rect">
            <a:avLst/>
          </a:prstGeom>
          <a:noFill/>
        </p:spPr>
      </p:pic>
      <p:pic>
        <p:nvPicPr>
          <p:cNvPr id="28678" name="Picture 6" descr="https://img0.liveinternet.ru/images/attach/c/0/119/955/119955776_rav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34440"/>
            <a:ext cx="785818" cy="595828"/>
          </a:xfrm>
          <a:prstGeom prst="rect">
            <a:avLst/>
          </a:prstGeom>
          <a:noFill/>
        </p:spPr>
      </p:pic>
      <p:pic>
        <p:nvPicPr>
          <p:cNvPr id="28680" name="Picture 8" descr="https://thumbs.dreamstime.com/b/%D0%BC%D0%B8-%D1%8B%D0%B9-%D0%BC%D0%B0-%D0%B5%D0%BD%D1%8C%D0%BA%D0%B8%D0%B9-%D0%B7%D0%B0%D0%B9%D1%87%D0%B8%D0%BA-%D0%B5%D1%80%D0%B6%D0%B0-%D0%BC%D0%BE%D1%80%D0%BA%D0%BE%D0%B2%D1%8C-940813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643182"/>
            <a:ext cx="2286016" cy="299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«Сказка для ребенка такое же серьезное и настоящее дело, как игра: она нужна ему для того, чтобы определиться, чтобы изучить себя, измерить, оцепить свои возможности» </a:t>
            </a:r>
            <a:b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                      </a:t>
            </a:r>
            <a:r>
              <a:rPr lang="ru-RU" sz="31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(</a:t>
            </a:r>
            <a:r>
              <a:rPr lang="ru-RU" sz="3100" b="1" i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Джанни</a:t>
            </a:r>
            <a:r>
              <a:rPr lang="ru-RU" sz="31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</a:t>
            </a:r>
            <a:r>
              <a:rPr lang="ru-RU" sz="3100" b="1" i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Родари</a:t>
            </a:r>
            <a:r>
              <a:rPr lang="ru-RU" sz="31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)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1218_100456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576B48"/>
              </a:clrFrom>
              <a:clrTo>
                <a:srgbClr val="576B4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124744"/>
            <a:ext cx="65532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8964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Цель: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25488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Содействие формированию первичных социальных компетенций воспитанников в сфере личных и семейных финансов </a:t>
            </a:r>
          </a:p>
          <a:p>
            <a:pPr marL="0" indent="0" algn="ctr">
              <a:buNone/>
            </a:pPr>
            <a:r>
              <a:rPr lang="ru-RU" sz="3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посредствам экономических сказок.</a:t>
            </a:r>
            <a:endParaRPr lang="ru-RU" sz="3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Задачи </a:t>
            </a:r>
            <a:b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образовательные</a:t>
            </a:r>
            <a:endParaRPr lang="ru-RU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Способствовать формированию разумных  экономических потребностей, умению соизмерять потребности с реальными  возможностями их удовлетворения;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Стимулировать мотивацию к бережливости, накоплению, полезным тратам;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Положить начало формированию финансово-экономического мышления;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Способствовать формированию основных качеств по умению принятия самостоятельных решений;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Сформировать умение рационально организовать  свою трудовую деятельность 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Содействовать формированию позитивной  социализации и личностному развитию дошкольников.</a:t>
            </a:r>
            <a:endParaRPr lang="ru-RU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azkaForSer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Задачи </a:t>
            </a:r>
            <a:b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</a:br>
            <a:r>
              <a:rPr lang="ru-RU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воспитательные</a:t>
            </a:r>
            <a:endParaRPr lang="ru-RU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Способствовать  финансовому просвещению и воспитанию детей дошкольного возраста через совместную деятельность детского сада и семьи;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Побуждения интереса к изучению мира экономики и финансов;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Воспитание уважения к своему и чужому труду, добросовестному отношению к посильному труду, коллективизму в быту, предусматривающему взаимопомощь между  членами семьи, друзьями, соседями;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Воспитание  нравственно-экономических качеств личности: трудолюбия, деловитости, предприимчивости, добросовестности, ответственности, поиска наилучшего выхода из ситуации;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Побуждение к взаимопомощи и поддержке, в случае необходимости прийти на помощь  ближнему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azkaForSer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Выделяют несколько групп сказок, ориентированных на освоение экономических понятий: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Сказки, раскрывающиеся потребности </a:t>
            </a:r>
            <a:r>
              <a:rPr lang="ru-RU" sz="2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(в производстве и потреблении товара, их сбыте, распределении)</a:t>
            </a:r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и возможности их удовлетворения;</a:t>
            </a:r>
          </a:p>
          <a:p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Сказки, отражающие труд людей;</a:t>
            </a:r>
          </a:p>
          <a:p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Сказки, показывающие быт, традиции народа, особенности ведения народного хозяйства;</a:t>
            </a:r>
          </a:p>
          <a:p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Сказки, знакомящие с понятиями </a:t>
            </a:r>
            <a:r>
              <a:rPr lang="ru-RU" sz="2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«деньги»</a:t>
            </a:r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, </a:t>
            </a:r>
            <a:r>
              <a:rPr lang="ru-RU" sz="2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«доходы»</a:t>
            </a:r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, </a:t>
            </a:r>
            <a:r>
              <a:rPr lang="ru-RU" sz="2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«расходы»</a:t>
            </a:r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, экономическими категориями: труд, распределение, обмен, производство;</a:t>
            </a:r>
          </a:p>
          <a:p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Сказки, помогающие понять значение таких </a:t>
            </a:r>
            <a:r>
              <a:rPr lang="ru-RU" sz="22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«экономических»</a:t>
            </a:r>
            <a:r>
              <a:rPr lang="ru-RU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 качеств личности, как экономичность, предприимчивость, расчётливость, практичность, хозяйственность, бережливость.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Функции сказки: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SkazkaForSerge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сказка помогает реализовать эмоциональные и познавательные потребности ребенка;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расширяет круг представлений о мире, человеческих отношениях, позволяет выделить существенное, характерное в объекте (будь то предмет или нравственное качество);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 способствует развитию в ребенке понимания внутреннего мира людей;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пробуждает фантазию, творческую активность, новое эмоциональное отношение к окружающему;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помогает формировать внутреннюю психическую активность ребенка, умение мысленно действовать в воображаемой ситуации, умение предвидеть последствия предполагаемых действий, устанавливать причинно-следственные связи во взаимоотношениях между людьми;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azkaForSerge"/>
              </a:rPr>
              <a:t>помогает преодолеть негативные стороны формирующейся личности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azkaForSer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8964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«Копеечка и друзья»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000240"/>
            <a:ext cx="8496944" cy="254888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Когда тебе плохо во всём и везде,</a:t>
            </a:r>
          </a:p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Друзья познаются во всякой беде!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4" name="Содержимое 3" descr="https://thumbs.dreamstime.com/b/%D1%81%D1%8C-%D0%B7%D0%BE%D0%BB%D0%BE%D1%82%D0%B8%D1%81%D1%82%D0%B0%D1%8F-%D0%BC%D0%BE%D0%BD%D0%B5%D1%82%D0%BA%D0%B0-26231783.jp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3815043" cy="285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«Дружные соседи»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 банк положишь две монетки,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А вернёшь уже их шесть.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Это знать должны все детки,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/>
              </a:rPr>
              <a:t>В банках выгода то -есть!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/>
            </a:endParaRPr>
          </a:p>
        </p:txBody>
      </p:sp>
      <p:pic>
        <p:nvPicPr>
          <p:cNvPr id="12" name="Рисунок 11" descr="http://i.mycdn.me/i?r=AzEPZsRbOZEKgBhR0XGMT1RkvUL0UQiQG2-Qfc-2D-iP86aKTM5SRkZCeTgDn6uOyi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714752"/>
            <a:ext cx="1857388" cy="207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Дом\Desktop\лепбук фингансы\images (4)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500438"/>
            <a:ext cx="1342921" cy="21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Дом\Desktop\лепбук фингансы\hello_html_18f0570b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429000"/>
            <a:ext cx="1585915" cy="2247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87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662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SkazkaForSerge</vt:lpstr>
      <vt:lpstr>Times New Roman</vt:lpstr>
      <vt:lpstr>Тема Office</vt:lpstr>
      <vt:lpstr> «Взаимодействия детского сада с семьями  по формированию основ финансовой грамотности посредством экономических сказок» </vt:lpstr>
      <vt:lpstr>            «Сказка для ребенка такое же серьезное и настоящее дело, как игра: она нужна ему для того, чтобы определиться, чтобы изучить себя, измерить, оцепить свои возможности»                         (Джанни Родари)      </vt:lpstr>
      <vt:lpstr>Цель:</vt:lpstr>
      <vt:lpstr>Задачи  образовательные</vt:lpstr>
      <vt:lpstr>Задачи  воспитательные</vt:lpstr>
      <vt:lpstr>Выделяют несколько групп сказок, ориентированных на освоение экономических понятий:</vt:lpstr>
      <vt:lpstr>Функции сказки:</vt:lpstr>
      <vt:lpstr>«Копеечка и друзья»</vt:lpstr>
      <vt:lpstr>«Дружные соседи»</vt:lpstr>
      <vt:lpstr>«История девочки с добрым сердцем»</vt:lpstr>
      <vt:lpstr>«Глупый утёнок»</vt:lpstr>
      <vt:lpstr>«Три брата»</vt:lpstr>
      <vt:lpstr>«Бабушкина пенсия»</vt:lpstr>
      <vt:lpstr>«Доверчивый зайчик»</vt:lpstr>
      <vt:lpstr>«Мишин магазин»</vt:lpstr>
      <vt:lpstr>«Лягушка и кредит»</vt:lpstr>
      <vt:lpstr>«Семь гномов»</vt:lpstr>
      <vt:lpstr>«Сказка про то, как копейка рубль бережёт»</vt:lpstr>
      <vt:lpstr>«Задачки в стихах»</vt:lpstr>
      <vt:lpstr>Слайд 20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садик01</cp:lastModifiedBy>
  <cp:revision>85</cp:revision>
  <dcterms:created xsi:type="dcterms:W3CDTF">2015-04-19T15:51:03Z</dcterms:created>
  <dcterms:modified xsi:type="dcterms:W3CDTF">2021-03-11T05:21:46Z</dcterms:modified>
</cp:coreProperties>
</file>