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  <p:sldId id="270" r:id="rId5"/>
    <p:sldId id="271" r:id="rId6"/>
    <p:sldId id="265" r:id="rId7"/>
    <p:sldId id="256" r:id="rId8"/>
    <p:sldId id="264" r:id="rId9"/>
    <p:sldId id="269" r:id="rId10"/>
    <p:sldId id="266" r:id="rId11"/>
    <p:sldId id="267" r:id="rId12"/>
    <p:sldId id="268" r:id="rId13"/>
    <p:sldId id="260" r:id="rId14"/>
  </p:sldIdLst>
  <p:sldSz cx="12192000" cy="6858000"/>
  <p:notesSz cx="6735763" cy="9856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-8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3955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665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8624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3663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302715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8149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3977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564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3768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304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149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368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731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732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6448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072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6572A-148A-4993-8C3F-A70FC4BEF2A2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683FE2-65F2-4CF0-B43F-317E3BD2B9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859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детского сада с семьей по формированию у дошкольников основ финансовой грамотности»</a:t>
            </a:r>
            <a: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F:\куп2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838" y="2475540"/>
            <a:ext cx="6237027" cy="395102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7328847" y="2279176"/>
            <a:ext cx="414891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МДОБУ «Детский сад «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Журавушка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.Шахтный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воспитатель старшей группы: </a:t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Бисалиева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А.М.</a:t>
            </a:r>
          </a:p>
          <a:p>
            <a:pPr algn="ctr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5236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379872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Задание 2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 </a:t>
            </a:r>
            <a:r>
              <a:rPr lang="ru-RU" b="1" u="sng" dirty="0">
                <a:solidFill>
                  <a:srgbClr val="FF0000"/>
                </a:solidFill>
              </a:rPr>
              <a:t>Как заработать? Начни свой бизнес.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Объект 3" descr="F:\134___10\IMG_4043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844" y="2060809"/>
            <a:ext cx="5823045" cy="4162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5a8dd3cbb15d5c051b368ff3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76" y="2565778"/>
            <a:ext cx="2910468" cy="31526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756206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745632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3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Реклама. «Делать деньги без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рекламы- </a:t>
            </a:r>
            <a:r>
              <a:rPr lang="ru-RU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может только монетный двор».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756848"/>
            <a:ext cx="10450211" cy="3284514"/>
          </a:xfrm>
        </p:spPr>
        <p:txBody>
          <a:bodyPr/>
          <a:lstStyle/>
          <a:p>
            <a:pPr algn="ctr"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1)Наша продукция просто класс!</a:t>
            </a:r>
          </a:p>
          <a:p>
            <a:pPr algn="ctr"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Будут шикарные волосы у вас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/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2)Пейте дети молоко «Наша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Бурёнушка»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Будете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здоровы!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3387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206" y="0"/>
            <a:ext cx="11618794" cy="141936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4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Экономика должна быть </a:t>
            </a:r>
            <a:r>
              <a:rPr lang="ru-RU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экономной.Семейная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копилка.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206" y="1419367"/>
            <a:ext cx="11229588" cy="530897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Семья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(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отец, мать, дочь18 лет, сын10 лет)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зарплата: отец – 30000, мать – 28000, стипендия: 3000, детское пособие – 400 рублей.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9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Расходы: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20000, коммунальные платежи (свет, газ, вода, телефон) – 9000, прочие траты – 15000.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Экономия </a:t>
            </a:r>
            <a:r>
              <a:rPr lang="ru-RU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Семья</a:t>
            </a:r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(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отец, мать, дочь15 лет, сын 5 лет, бабушка)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зарплата: отец – 38000, мать – 20000, пенсия бабушки: 14000, детское пособие – 400 рублей.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 – 16000, коммунальные платежи (свет, газ, вода, телефон) – 5000, лекарства для бабушки – 5000, прочие траты – 20000.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83589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7978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3"/>
            <a:ext cx="8596668" cy="5563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выборе форм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взаимодействия с семьями наших воспитанников мы учитываем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воспитательный климат и условия жизни каждой семьи, </a:t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-возраст родителей, </a:t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-социальный статус матери и отца, </a:t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-степень участия в воспитательном процессе, </a:t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-наличие желания воспитывать ребенка, уровень подготовленности родителей в вопросах воспитания и развития детей.</a:t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7527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2666" y="-1"/>
            <a:ext cx="10515600" cy="656457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sz="1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1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родителями по формированию основ финансовой грамотности у </a:t>
            </a:r>
            <a:r>
              <a:rPr lang="ru-RU" sz="1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дошкольников:</a:t>
            </a:r>
          </a:p>
          <a:p>
            <a:pPr marL="0" indent="0">
              <a:buNone/>
            </a:pP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111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1.Информационные </a:t>
            </a:r>
            <a:r>
              <a:rPr lang="ru-RU" sz="111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взаимодействия</a:t>
            </a:r>
            <a:r>
              <a:rPr lang="ru-RU" sz="111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None/>
            </a:pPr>
            <a:r>
              <a:rPr lang="ru-RU" sz="1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-памятки, </a:t>
            </a:r>
            <a:r>
              <a:rPr lang="ru-RU" sz="1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стендовая  </a:t>
            </a:r>
            <a:r>
              <a:rPr lang="ru-RU" sz="1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ru-RU" sz="1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буклеты</a:t>
            </a:r>
            <a:r>
              <a:rPr lang="ru-RU" sz="1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консультации и рекомендации («Как обучить детей финансовой грамотности», «Зачем ребенку нужна финансовая грамотность?», «Основы воспитания финансовой грамотности детей дошкольного возраста», «Ребенок  и финансы» и др.).</a:t>
            </a:r>
          </a:p>
          <a:p>
            <a:pPr marL="0" indent="0">
              <a:buNone/>
            </a:pP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9073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7230" y="545911"/>
            <a:ext cx="10440537" cy="5495452"/>
          </a:xfrm>
        </p:spPr>
        <p:txBody>
          <a:bodyPr/>
          <a:lstStyle/>
          <a:p>
            <a:pPr marL="0" indent="0">
              <a:buNone/>
            </a:pPr>
            <a:r>
              <a:rPr lang="ru-RU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формы взаимодействия: </a:t>
            </a:r>
            <a:endParaRPr lang="ru-RU" sz="2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-совместные занятия («История возникновения денег», «Волшебные помощники»);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-«домашние задания» (рассказать детям о своей профессии, работе, основных должностных функциях);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-семинары-практикумы «Играем вместе»; 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-планируется в дальнейшем проведение тренингов, круглых столов.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 целью создания условий для творческой самореализации родителей и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детей,мы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осуществляем педагогическое партнерство, т.е. общение «на равных» через: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5158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093" y="204716"/>
            <a:ext cx="12064619" cy="58366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3.Досуговые мероприятия: </a:t>
            </a:r>
            <a:endParaRPr lang="ru-RU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-совместные праздники, театрализация на экономические темы, проекты («Что такое деньги);</a:t>
            </a:r>
          </a:p>
          <a:p>
            <a:pPr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-аукцион знаний («Как накопить на любимую игрушку?»);</a:t>
            </a:r>
          </a:p>
          <a:p>
            <a:pPr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-атрибуты для сюжетно-ролевых и дидактических игр «Покупки», «Кем быть?», «Обмен», «Семейный бюджет», «Доход или расход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?»,</a:t>
            </a: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 – хорошо или плохо?», «Кому что нужно для работы»), </a:t>
            </a:r>
          </a:p>
          <a:p>
            <a:pPr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-смотры-конкурсы («О доходах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расходах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Моя копилка»), </a:t>
            </a:r>
          </a:p>
          <a:p>
            <a:pPr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-выставки семейных реликвий и коллекций («Старинные монеты», «Купюры и монеты разных стран»),</a:t>
            </a:r>
          </a:p>
          <a:p>
            <a:pPr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-рабочие тетради для совместной деятельности взрослого и ребенка</a:t>
            </a:r>
          </a:p>
          <a:p>
            <a:pPr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(«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Купилки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копилки», «Как Миша стал бизнесменом»).</a:t>
            </a:r>
          </a:p>
        </p:txBody>
      </p:sp>
    </p:spTree>
    <p:extLst>
      <p:ext uri="{BB962C8B-B14F-4D97-AF65-F5344CB8AC3E}">
        <p14:creationId xmlns="" xmlns:p14="http://schemas.microsoft.com/office/powerpoint/2010/main" val="382582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00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Организуя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по взаимодействию с семьями воспитанников, мы ненавязчиво ставим перед ними задачу познакомить ребенка с финансовой стороной жизни семьи: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кто и как зарабатывает деньги в семье,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как формируется семейный бюджет,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-как распределить заработанные деньги, чтобы хватило на все необходимое,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как принять решение – потратить деньги сейчас или сохранить их для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последующих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покупок,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как научиться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экономить деньги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98130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:\134___10\IMG_4044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905" y="453202"/>
            <a:ext cx="6410619" cy="55923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7888406" y="1624084"/>
            <a:ext cx="383502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тему 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«Мы и Деньги»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9276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4275" y="559558"/>
            <a:ext cx="10589525" cy="55901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-Создать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формирования основ финансовой грамотности у дошкольников старшего возраста через взаимодействие с семьей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Задачи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Сформировать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родителей элементарные экономические знания при помощи деловой игры.</a:t>
            </a: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Расширить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дошкольников о том, что деньги можно и нужно зарабатывать.</a:t>
            </a: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Привить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дошкольникам экономное и бережное отношение к деньгам путем вовлечения родителей в образовательный процесс.</a:t>
            </a:r>
          </a:p>
          <a:p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6853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74055" y="2152359"/>
          <a:ext cx="7680960" cy="3854544"/>
        </p:xfrm>
        <a:graphic>
          <a:graphicData uri="http://schemas.openxmlformats.org/drawingml/2006/table">
            <a:tbl>
              <a:tblPr/>
              <a:tblGrid>
                <a:gridCol w="3960299"/>
                <a:gridCol w="3720661"/>
              </a:tblGrid>
              <a:tr h="485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Люди ходят на базар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велосипед экономит деньги.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Мотоцикл экономит время, а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взял кредит, внеся залог.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 сметану, хлеб и сыр,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брали для этого в банке мы ссуду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врачу, и акробату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обязательно цена.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Чтобы партнёров не мучили споры,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там дешевле весь товар.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Чтобы дом купить я смог,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кассе чек пробил кассир.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Мебель купили, одежду, посуду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выдают за труд зарплату.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4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товаре быть должна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пишут юристы для них договоры.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44394" y="942534"/>
            <a:ext cx="721672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Задание 1.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Разминка «Закончи предложение»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128</TotalTime>
  <Words>560</Words>
  <Application>Microsoft Office PowerPoint</Application>
  <PresentationFormat>Произвольный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Грань</vt:lpstr>
      <vt:lpstr> «Взаимодействие детского сада с семьей по формированию у дошкольников основ финансовой грамотности» </vt:lpstr>
      <vt:lpstr>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Задание 2.  Как заработать? Начни свой бизнес. </vt:lpstr>
      <vt:lpstr>Задание 3.  Реклама. «Делать деньги без рекламы- может только монетный двор». </vt:lpstr>
      <vt:lpstr>  Задание 4.  Экономика должна быть экономной.Семейная копилка. </vt:lpstr>
      <vt:lpstr>   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«Взаимодействие детского сада с семьей по формированию у дошкольников основ финансовой грамотности»</dc:title>
  <dc:creator>Windows User</dc:creator>
  <cp:lastModifiedBy>садик01</cp:lastModifiedBy>
  <cp:revision>16</cp:revision>
  <dcterms:created xsi:type="dcterms:W3CDTF">2020-12-15T09:14:46Z</dcterms:created>
  <dcterms:modified xsi:type="dcterms:W3CDTF">2021-03-11T05:50:38Z</dcterms:modified>
</cp:coreProperties>
</file>